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181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E10C2-6828-694B-8BBF-28154658A94B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CEDB7-475C-714E-88DF-6555D4D5B7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CEDB7-475C-714E-88DF-6555D4D5B75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057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67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79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50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452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60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65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323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87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90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4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67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75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03273"/>
            <a:ext cx="9144000" cy="13799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5992" y="341470"/>
            <a:ext cx="8229600" cy="648555"/>
          </a:xfrm>
        </p:spPr>
        <p:txBody>
          <a:bodyPr>
            <a:normAutofit fontScale="90000"/>
          </a:bodyPr>
          <a:lstStyle/>
          <a:p>
            <a:r>
              <a:rPr lang="nl-NL" sz="3600" b="1" dirty="0">
                <a:solidFill>
                  <a:schemeClr val="accent6">
                    <a:lumMod val="75000"/>
                  </a:schemeClr>
                </a:solidFill>
              </a:rPr>
              <a:t>Voorjaarscursus Transfusie: klinische aspecten</a:t>
            </a:r>
            <a:endParaRPr lang="nl-NL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254977" y="1172713"/>
            <a:ext cx="8651631" cy="3742186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Indicaties &amp; compatibiliteit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Compatibiliteitsonderzoek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Indicaties &amp; productkenmerken: EC,TC</a:t>
            </a:r>
          </a:p>
          <a:p>
            <a:pPr lvl="1">
              <a:spcBef>
                <a:spcPts val="200"/>
              </a:spcBef>
            </a:pPr>
            <a:r>
              <a:rPr lang="nl-NL" sz="1800" dirty="0" err="1">
                <a:solidFill>
                  <a:srgbClr val="0070C0"/>
                </a:solidFill>
              </a:rPr>
              <a:t>Refractairiteit</a:t>
            </a:r>
            <a:r>
              <a:rPr lang="nl-NL" sz="1800" dirty="0">
                <a:solidFill>
                  <a:srgbClr val="0070C0"/>
                </a:solidFill>
              </a:rPr>
              <a:t> van trombocyten</a:t>
            </a:r>
          </a:p>
          <a:p>
            <a:pPr>
              <a:spcBef>
                <a:spcPts val="200"/>
              </a:spcBef>
            </a:pP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Hemolytische</a:t>
            </a:r>
            <a:r>
              <a:rPr lang="nl-NL" sz="2000" b="1" dirty="0">
                <a:solidFill>
                  <a:schemeClr val="accent6">
                    <a:lumMod val="75000"/>
                  </a:schemeClr>
                </a:solidFill>
              </a:rPr>
              <a:t> anemie en transfusiereacties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AIHA: wat is DAT?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Transfusiereacties: koorts/dyspnoe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Hemolytische ziekte van Foetus/Neonaat</a:t>
            </a:r>
          </a:p>
          <a:p>
            <a:pPr>
              <a:spcBef>
                <a:spcPts val="200"/>
              </a:spcBef>
            </a:pPr>
            <a:r>
              <a:rPr lang="nl-NL" sz="1800" dirty="0"/>
              <a:t> </a:t>
            </a: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Transfusiegeneeskunde</a:t>
            </a:r>
            <a:r>
              <a:rPr lang="nl-NL" sz="2000" b="1" dirty="0">
                <a:solidFill>
                  <a:schemeClr val="accent6">
                    <a:lumMod val="75000"/>
                  </a:schemeClr>
                </a:solidFill>
              </a:rPr>
              <a:t> in (spoedeisende) klinische situaties</a:t>
            </a:r>
          </a:p>
          <a:p>
            <a:pPr lvl="1">
              <a:spcBef>
                <a:spcPts val="200"/>
              </a:spcBef>
            </a:pPr>
            <a:r>
              <a:rPr lang="nl-NL" sz="1800" dirty="0">
                <a:solidFill>
                  <a:srgbClr val="0070C0"/>
                </a:solidFill>
              </a:rPr>
              <a:t>Massaal Transfusie Protocol</a:t>
            </a:r>
          </a:p>
          <a:p>
            <a:pPr lvl="1">
              <a:spcBef>
                <a:spcPts val="200"/>
              </a:spcBef>
            </a:pPr>
            <a:r>
              <a:rPr lang="nl-NL" sz="1800" dirty="0" err="1">
                <a:solidFill>
                  <a:srgbClr val="0070C0"/>
                </a:solidFill>
              </a:rPr>
              <a:t>Patient</a:t>
            </a:r>
            <a:r>
              <a:rPr lang="nl-NL" sz="1800" dirty="0">
                <a:solidFill>
                  <a:srgbClr val="0070C0"/>
                </a:solidFill>
              </a:rPr>
              <a:t> Blood Management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 rot="19638728">
            <a:off x="3741748" y="4575729"/>
            <a:ext cx="58280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4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Vernieuwd programma!!</a:t>
            </a:r>
            <a:endParaRPr lang="nl-NL" sz="4400" b="0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6528013" y="990025"/>
            <a:ext cx="210185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02-03-2026</a:t>
            </a:r>
            <a:endParaRPr lang="nl-NL" sz="3200" b="1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64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Diavoorstelling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Voorjaarscursus Transfusie: klinische aspecten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Erik Beckers Beckers</dc:creator>
  <cp:lastModifiedBy>Veronique Vergeer</cp:lastModifiedBy>
  <cp:revision>72</cp:revision>
  <dcterms:created xsi:type="dcterms:W3CDTF">2014-09-21T08:24:07Z</dcterms:created>
  <dcterms:modified xsi:type="dcterms:W3CDTF">2025-12-22T10:01:08Z</dcterms:modified>
</cp:coreProperties>
</file>