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15" d="100"/>
          <a:sy n="115" d="100"/>
        </p:scale>
        <p:origin x="18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EE10C2-6828-694B-8BBF-28154658A94B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CCEDB7-475C-714E-88DF-6555D4D5B759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6983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CCEDB7-475C-714E-88DF-6555D4D5B759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8246055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Klik om de titelstijl van het model te bewerken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1467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937980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69506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4526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8601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986548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13232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00387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1906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3498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Klik om de tekststijl van het model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53678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Titelstijl van model bewerken</a:t>
            </a:r>
            <a:endParaRPr lang="nl-NL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Klik om de tekststijl van het model te bewerken</a:t>
            </a:r>
          </a:p>
          <a:p>
            <a:pPr lvl="1"/>
            <a:r>
              <a:rPr lang="en-US"/>
              <a:t>Tweede niveau</a:t>
            </a:r>
          </a:p>
          <a:p>
            <a:pPr lvl="2"/>
            <a:r>
              <a:rPr lang="en-US"/>
              <a:t>Derde niveau</a:t>
            </a:r>
          </a:p>
          <a:p>
            <a:pPr lvl="3"/>
            <a:r>
              <a:rPr lang="en-US"/>
              <a:t>Vierde niveau</a:t>
            </a:r>
          </a:p>
          <a:p>
            <a:pPr lvl="4"/>
            <a:r>
              <a:rPr lang="en-US"/>
              <a:t>Vijfde niveau</a:t>
            </a:r>
            <a:endParaRPr lang="nl-NL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722BC-720B-7448-BE15-BC3FFB60EDFC}" type="datetimeFigureOut">
              <a:rPr lang="nl-NL" smtClean="0"/>
              <a:t>22-12-2025</a:t>
            </a:fld>
            <a:endParaRPr lang="nl-NL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990A3B-02EB-F640-8F96-1354203FFCD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267562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Afbeelding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5403273"/>
            <a:ext cx="9144000" cy="1379912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533400" y="411680"/>
            <a:ext cx="8229600" cy="1211263"/>
          </a:xfrm>
        </p:spPr>
        <p:txBody>
          <a:bodyPr>
            <a:normAutofit fontScale="90000"/>
          </a:bodyPr>
          <a:lstStyle/>
          <a:p>
            <a:r>
              <a:rPr lang="nl-NL" sz="3600" b="1" dirty="0">
                <a:solidFill>
                  <a:schemeClr val="accent6">
                    <a:lumMod val="75000"/>
                  </a:schemeClr>
                </a:solidFill>
              </a:rPr>
              <a:t>Voorjaarscursus Hemostase : klinische aspecten</a:t>
            </a:r>
            <a:br>
              <a:rPr lang="nl-NL" sz="3600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nl-NL" sz="1200" b="1" dirty="0">
                <a:solidFill>
                  <a:schemeClr val="bg1"/>
                </a:solidFill>
              </a:rPr>
              <a:t>.</a:t>
            </a:r>
            <a:br>
              <a:rPr lang="en-US" b="1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en-US" sz="3100" b="1" dirty="0" err="1">
                <a:solidFill>
                  <a:schemeClr val="accent6">
                    <a:lumMod val="75000"/>
                  </a:schemeClr>
                </a:solidFill>
              </a:rPr>
              <a:t>Onderwerpen</a:t>
            </a:r>
            <a:r>
              <a:rPr lang="en-US" sz="3100" b="1" dirty="0">
                <a:solidFill>
                  <a:schemeClr val="accent6">
                    <a:lumMod val="75000"/>
                  </a:schemeClr>
                </a:solidFill>
              </a:rPr>
              <a:t>:</a:t>
            </a:r>
            <a:endParaRPr lang="nl-NL" sz="27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6" name="Tijdelijke aanduiding voor inhoud 5"/>
          <p:cNvSpPr>
            <a:spLocks noGrp="1"/>
          </p:cNvSpPr>
          <p:nvPr>
            <p:ph sz="half" idx="1"/>
          </p:nvPr>
        </p:nvSpPr>
        <p:spPr>
          <a:xfrm>
            <a:off x="457200" y="1923803"/>
            <a:ext cx="4038600" cy="3396342"/>
          </a:xfrm>
        </p:spPr>
        <p:txBody>
          <a:bodyPr/>
          <a:lstStyle/>
          <a:p>
            <a:pPr marL="0" indent="0" algn="ctr">
              <a:buNone/>
            </a:pPr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Primaire Hemostase</a:t>
            </a:r>
          </a:p>
          <a:p>
            <a:pPr marL="0" indent="0" algn="ctr">
              <a:buNone/>
            </a:pPr>
            <a:endParaRPr lang="nl-NL" sz="1400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nl-NL" sz="1600" dirty="0">
                <a:solidFill>
                  <a:srgbClr val="0070C0"/>
                </a:solidFill>
                <a:latin typeface="Calibri" panose="020F0502020204030204" pitchFamily="34" charset="0"/>
              </a:rPr>
              <a:t>Werking bloedplaatjes en VWF</a:t>
            </a:r>
          </a:p>
          <a:p>
            <a:r>
              <a:rPr lang="nl-NL" sz="1600" dirty="0">
                <a:solidFill>
                  <a:srgbClr val="0070C0"/>
                </a:solidFill>
                <a:latin typeface="Calibri" panose="020F0502020204030204" pitchFamily="34" charset="0"/>
              </a:rPr>
              <a:t>Testen per indicatiegebied</a:t>
            </a:r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Diagostiek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behandeling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VWD</a:t>
            </a:r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Aangeboren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verworven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trombopathie</a:t>
            </a:r>
            <a:endParaRPr lang="en-GB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Vraag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&amp;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Antwoord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	</a:t>
            </a:r>
            <a:endParaRPr lang="nl-NL" sz="1600" dirty="0">
              <a:solidFill>
                <a:srgbClr val="0070C0"/>
              </a:solidFill>
            </a:endParaRPr>
          </a:p>
        </p:txBody>
      </p:sp>
      <p:sp>
        <p:nvSpPr>
          <p:cNvPr id="7" name="Tijdelijke aanduiding voor inhoud 6"/>
          <p:cNvSpPr>
            <a:spLocks noGrp="1"/>
          </p:cNvSpPr>
          <p:nvPr>
            <p:ph sz="half" idx="2"/>
          </p:nvPr>
        </p:nvSpPr>
        <p:spPr>
          <a:xfrm>
            <a:off x="4648200" y="1923803"/>
            <a:ext cx="4038600" cy="3396342"/>
          </a:xfrm>
        </p:spPr>
        <p:txBody>
          <a:bodyPr/>
          <a:lstStyle/>
          <a:p>
            <a:pPr marL="0" indent="0" algn="ctr">
              <a:buNone/>
            </a:pPr>
            <a:r>
              <a:rPr lang="nl-NL" b="1" dirty="0">
                <a:solidFill>
                  <a:schemeClr val="accent6">
                    <a:lumMod val="75000"/>
                  </a:schemeClr>
                </a:solidFill>
              </a:rPr>
              <a:t>Secundaire Hemostase</a:t>
            </a:r>
          </a:p>
          <a:p>
            <a:endParaRPr lang="nl-NL" sz="1600" dirty="0"/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Werking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stollingsfactoren</a:t>
            </a:r>
            <a:endParaRPr lang="en-GB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Testen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per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indicatiegebied</a:t>
            </a:r>
            <a:endParaRPr lang="en-GB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Massaal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bloedverlies</a:t>
            </a:r>
            <a:endParaRPr lang="en-GB" sz="1600" dirty="0">
              <a:solidFill>
                <a:srgbClr val="0070C0"/>
              </a:solidFill>
              <a:latin typeface="Calibri" panose="020F0502020204030204" pitchFamily="34" charset="0"/>
            </a:endParaRPr>
          </a:p>
          <a:p>
            <a:pPr fontAlgn="t"/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Diagnostiek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behandeling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congenitale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verworven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</a:t>
            </a:r>
            <a:r>
              <a:rPr lang="en-GB" sz="1600" dirty="0" err="1">
                <a:solidFill>
                  <a:srgbClr val="0070C0"/>
                </a:solidFill>
                <a:latin typeface="Calibri" panose="020F0502020204030204" pitchFamily="34" charset="0"/>
              </a:rPr>
              <a:t>hemofilie</a:t>
            </a:r>
            <a:r>
              <a:rPr lang="en-GB" sz="1600" dirty="0">
                <a:solidFill>
                  <a:srgbClr val="0070C0"/>
                </a:solidFill>
                <a:latin typeface="Calibri" panose="020F0502020204030204" pitchFamily="34" charset="0"/>
              </a:rPr>
              <a:t> A/B</a:t>
            </a:r>
          </a:p>
          <a:p>
            <a:r>
              <a:rPr lang="nl-NL" sz="1600" dirty="0">
                <a:solidFill>
                  <a:srgbClr val="0070C0"/>
                </a:solidFill>
              </a:rPr>
              <a:t>Toepassing en achtergrond antistollingstherapie</a:t>
            </a:r>
          </a:p>
          <a:p>
            <a:r>
              <a:rPr lang="nl-NL" sz="1600" dirty="0">
                <a:solidFill>
                  <a:srgbClr val="0070C0"/>
                </a:solidFill>
              </a:rPr>
              <a:t>Vraag &amp; Antwoord</a:t>
            </a:r>
          </a:p>
        </p:txBody>
      </p:sp>
      <p:sp>
        <p:nvSpPr>
          <p:cNvPr id="8" name="Rechthoek 7"/>
          <p:cNvSpPr/>
          <p:nvPr/>
        </p:nvSpPr>
        <p:spPr>
          <a:xfrm>
            <a:off x="563264" y="4641610"/>
            <a:ext cx="3460627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3200" b="1" dirty="0">
                <a:ln w="0"/>
                <a:solidFill>
                  <a:schemeClr val="accent6">
                    <a:lumMod val="75000"/>
                  </a:schemeClr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Datum: 30-03-2026</a:t>
            </a:r>
            <a:endParaRPr lang="nl-NL" sz="3200" b="1" cap="none" spc="0" dirty="0">
              <a:ln w="0"/>
              <a:solidFill>
                <a:schemeClr val="accent6">
                  <a:lumMod val="75000"/>
                </a:schemeClr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515685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61</Words>
  <Application>Microsoft Office PowerPoint</Application>
  <PresentationFormat>Diavoorstelling (4:3)</PresentationFormat>
  <Paragraphs>18</Paragraphs>
  <Slides>1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Office-thema</vt:lpstr>
      <vt:lpstr>Voorjaarscursus Hemostase : klinische aspecten . Onderwerpen: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Erik Beckers Beckers</dc:creator>
  <cp:lastModifiedBy>Veronique Vergeer</cp:lastModifiedBy>
  <cp:revision>69</cp:revision>
  <dcterms:created xsi:type="dcterms:W3CDTF">2014-09-21T08:24:07Z</dcterms:created>
  <dcterms:modified xsi:type="dcterms:W3CDTF">2025-12-22T10:00:32Z</dcterms:modified>
</cp:coreProperties>
</file>